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5194280" cy="10765155"/>
  <p:notesSz cx="6799580" cy="9930130"/>
  <p:defaultTextStyle>
    <a:defPPr>
      <a:defRPr lang="lv-LV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1pPr>
    <a:lvl2pPr marL="741680" lvl="1" indent="-28448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2pPr>
    <a:lvl3pPr marL="1482725" lvl="2" indent="-568325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3pPr>
    <a:lvl4pPr marL="2224405" lvl="3" indent="-852805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4pPr>
    <a:lvl5pPr marL="2965450" lvl="4" indent="-11366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5pPr>
    <a:lvl6pPr marL="2286000" lvl="5" indent="-11366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6pPr>
    <a:lvl7pPr marL="2743200" lvl="6" indent="-11366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7pPr>
    <a:lvl8pPr marL="3200400" lvl="7" indent="-11366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8pPr>
    <a:lvl9pPr marL="3657600" lvl="8" indent="-11366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5137"/>
    <p:restoredTop sz="94660"/>
  </p:normalViewPr>
  <p:slideViewPr>
    <p:cSldViewPr showGuides="1">
      <p:cViewPr>
        <p:scale>
          <a:sx n="75" d="100"/>
          <a:sy n="75" d="100"/>
        </p:scale>
        <p:origin x="-1848" y="-54"/>
      </p:cViewPr>
      <p:guideLst>
        <p:guide orient="horz" pos="3391"/>
        <p:guide pos="47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548" y="3344079"/>
            <a:ext cx="12914868" cy="23074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9095" y="6100075"/>
            <a:ext cx="10635775" cy="27510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6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9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91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3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15623" y="431094"/>
            <a:ext cx="3418642" cy="9184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9698" y="431094"/>
            <a:ext cx="10002692" cy="9184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218" y="6917407"/>
            <a:ext cx="12914868" cy="2138016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218" y="4562599"/>
            <a:ext cx="12914868" cy="2354808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4168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33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250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67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840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944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9112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3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9698" y="2511797"/>
            <a:ext cx="6710667" cy="710429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23599" y="2511797"/>
            <a:ext cx="6710667" cy="710429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9699" y="2409631"/>
            <a:ext cx="6713305" cy="1004219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1680" indent="0">
              <a:buNone/>
              <a:defRPr sz="3200" b="1"/>
            </a:lvl2pPr>
            <a:lvl3pPr marL="1483360" indent="0">
              <a:buNone/>
              <a:defRPr sz="2900" b="1"/>
            </a:lvl3pPr>
            <a:lvl4pPr marL="2225040" indent="0">
              <a:buNone/>
              <a:defRPr sz="2500" b="1"/>
            </a:lvl4pPr>
            <a:lvl5pPr marL="2966720" indent="0">
              <a:buNone/>
              <a:defRPr sz="2500" b="1"/>
            </a:lvl5pPr>
            <a:lvl6pPr marL="3708400" indent="0">
              <a:buNone/>
              <a:defRPr sz="2500" b="1"/>
            </a:lvl6pPr>
            <a:lvl7pPr marL="4449445" indent="0">
              <a:buNone/>
              <a:defRPr sz="2500" b="1"/>
            </a:lvl7pPr>
            <a:lvl8pPr marL="5191125" indent="0">
              <a:buNone/>
              <a:defRPr sz="2500" b="1"/>
            </a:lvl8pPr>
            <a:lvl9pPr marL="593280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9699" y="3413850"/>
            <a:ext cx="6713305" cy="620224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8323" y="2409631"/>
            <a:ext cx="6715943" cy="1004219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1680" indent="0">
              <a:buNone/>
              <a:defRPr sz="3200" b="1"/>
            </a:lvl2pPr>
            <a:lvl3pPr marL="1483360" indent="0">
              <a:buNone/>
              <a:defRPr sz="2900" b="1"/>
            </a:lvl3pPr>
            <a:lvl4pPr marL="2225040" indent="0">
              <a:buNone/>
              <a:defRPr sz="2500" b="1"/>
            </a:lvl4pPr>
            <a:lvl5pPr marL="2966720" indent="0">
              <a:buNone/>
              <a:defRPr sz="2500" b="1"/>
            </a:lvl5pPr>
            <a:lvl6pPr marL="3708400" indent="0">
              <a:buNone/>
              <a:defRPr sz="2500" b="1"/>
            </a:lvl6pPr>
            <a:lvl7pPr marL="4449445" indent="0">
              <a:buNone/>
              <a:defRPr sz="2500" b="1"/>
            </a:lvl7pPr>
            <a:lvl8pPr marL="5191125" indent="0">
              <a:buNone/>
              <a:defRPr sz="2500" b="1"/>
            </a:lvl8pPr>
            <a:lvl9pPr marL="593280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8323" y="3413850"/>
            <a:ext cx="6715943" cy="620224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700" y="428601"/>
            <a:ext cx="4998709" cy="182404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0417" y="428601"/>
            <a:ext cx="8493848" cy="918749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9700" y="2252643"/>
            <a:ext cx="4998709" cy="7363449"/>
          </a:xfrm>
        </p:spPr>
        <p:txBody>
          <a:bodyPr/>
          <a:lstStyle>
            <a:lvl1pPr marL="0" indent="0">
              <a:buNone/>
              <a:defRPr sz="2300"/>
            </a:lvl1pPr>
            <a:lvl2pPr marL="741680" indent="0">
              <a:buNone/>
              <a:defRPr sz="2000"/>
            </a:lvl2pPr>
            <a:lvl3pPr marL="1483360" indent="0">
              <a:buNone/>
              <a:defRPr sz="1600"/>
            </a:lvl3pPr>
            <a:lvl4pPr marL="2225040" indent="0">
              <a:buNone/>
              <a:defRPr sz="1500"/>
            </a:lvl4pPr>
            <a:lvl5pPr marL="2966720" indent="0">
              <a:buNone/>
              <a:defRPr sz="1500"/>
            </a:lvl5pPr>
            <a:lvl6pPr marL="3708400" indent="0">
              <a:buNone/>
              <a:defRPr sz="1500"/>
            </a:lvl6pPr>
            <a:lvl7pPr marL="4449445" indent="0">
              <a:buNone/>
              <a:defRPr sz="1500"/>
            </a:lvl7pPr>
            <a:lvl8pPr marL="5191125" indent="0">
              <a:buNone/>
              <a:defRPr sz="1500"/>
            </a:lvl8pPr>
            <a:lvl9pPr marL="5932805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8124" y="7535388"/>
            <a:ext cx="9116378" cy="889595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8124" y="961858"/>
            <a:ext cx="9116378" cy="6458903"/>
          </a:xfrm>
        </p:spPr>
        <p:txBody>
          <a:bodyPr vert="horz" wrap="square" lIns="148324" tIns="74162" rIns="148324" bIns="74162" numCol="1" rtlCol="0" anchor="t" anchorCtr="0" compatLnSpc="1">
            <a:normAutofit/>
          </a:bodyPr>
          <a:lstStyle>
            <a:lvl1pPr marL="0" indent="0">
              <a:buNone/>
              <a:defRPr sz="5200"/>
            </a:lvl1pPr>
            <a:lvl2pPr marL="741680" indent="0">
              <a:buNone/>
              <a:defRPr sz="4500"/>
            </a:lvl2pPr>
            <a:lvl3pPr marL="1483360" indent="0">
              <a:buNone/>
              <a:defRPr sz="3900"/>
            </a:lvl3pPr>
            <a:lvl4pPr marL="2225040" indent="0">
              <a:buNone/>
              <a:defRPr sz="3200"/>
            </a:lvl4pPr>
            <a:lvl5pPr marL="2966720" indent="0">
              <a:buNone/>
              <a:defRPr sz="3200"/>
            </a:lvl5pPr>
            <a:lvl6pPr marL="3708400" indent="0">
              <a:buNone/>
              <a:defRPr sz="3200"/>
            </a:lvl6pPr>
            <a:lvl7pPr marL="4449445" indent="0">
              <a:buNone/>
              <a:defRPr sz="3200"/>
            </a:lvl7pPr>
            <a:lvl8pPr marL="5191125" indent="0">
              <a:buNone/>
              <a:defRPr sz="3200"/>
            </a:lvl8pPr>
            <a:lvl9pPr marL="5932805" indent="0">
              <a:buNone/>
              <a:defRPr sz="32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lv-LV" sz="5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8124" y="8424983"/>
            <a:ext cx="9116378" cy="1263373"/>
          </a:xfrm>
        </p:spPr>
        <p:txBody>
          <a:bodyPr/>
          <a:lstStyle>
            <a:lvl1pPr marL="0" indent="0">
              <a:buNone/>
              <a:defRPr sz="2300"/>
            </a:lvl1pPr>
            <a:lvl2pPr marL="741680" indent="0">
              <a:buNone/>
              <a:defRPr sz="2000"/>
            </a:lvl2pPr>
            <a:lvl3pPr marL="1483360" indent="0">
              <a:buNone/>
              <a:defRPr sz="1600"/>
            </a:lvl3pPr>
            <a:lvl4pPr marL="2225040" indent="0">
              <a:buNone/>
              <a:defRPr sz="1500"/>
            </a:lvl4pPr>
            <a:lvl5pPr marL="2966720" indent="0">
              <a:buNone/>
              <a:defRPr sz="1500"/>
            </a:lvl5pPr>
            <a:lvl6pPr marL="3708400" indent="0">
              <a:buNone/>
              <a:defRPr sz="1500"/>
            </a:lvl6pPr>
            <a:lvl7pPr marL="4449445" indent="0">
              <a:buNone/>
              <a:defRPr sz="1500"/>
            </a:lvl7pPr>
            <a:lvl8pPr marL="5191125" indent="0">
              <a:buNone/>
              <a:defRPr sz="1500"/>
            </a:lvl8pPr>
            <a:lvl9pPr marL="5932805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FFFFF">
                <a:alpha val="100000"/>
              </a:srgbClr>
            </a:gs>
            <a:gs pos="3999">
              <a:srgbClr val="7F7F7F">
                <a:alpha val="100000"/>
              </a:srgbClr>
            </a:gs>
            <a:gs pos="94000">
              <a:srgbClr val="7F7F7F">
                <a:alpha val="100000"/>
              </a:srgbClr>
            </a:gs>
            <a:gs pos="100000">
              <a:srgbClr val="F2F2F2">
                <a:alpha val="100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760413" y="431800"/>
            <a:ext cx="13673137" cy="1793875"/>
          </a:xfrm>
          <a:prstGeom prst="rect">
            <a:avLst/>
          </a:prstGeom>
          <a:noFill/>
          <a:ln w="9525">
            <a:noFill/>
          </a:ln>
        </p:spPr>
        <p:txBody>
          <a:bodyPr lIns="148324" tIns="74162" rIns="148324" bIns="74162" anchor="ctr"/>
          <a:p>
            <a:pPr lvl="0"/>
            <a:r>
              <a:rPr lang="en-US" altLang="lv-LV" dirty="0"/>
              <a:t>Click to edit Master title style</a:t>
            </a:r>
            <a:endParaRPr lang="lv-LV" altLang="lv-LV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760413" y="2511425"/>
            <a:ext cx="13673137" cy="7104063"/>
          </a:xfrm>
          <a:prstGeom prst="rect">
            <a:avLst/>
          </a:prstGeom>
          <a:noFill/>
          <a:ln w="9525">
            <a:noFill/>
          </a:ln>
        </p:spPr>
        <p:txBody>
          <a:bodyPr lIns="148324" tIns="74162" rIns="148324" bIns="74162"/>
          <a:p>
            <a:pPr lvl="0"/>
            <a:r>
              <a:rPr lang="en-US" altLang="lv-LV" dirty="0"/>
              <a:t>Click to edit Master text styles</a:t>
            </a:r>
            <a:endParaRPr lang="en-US" altLang="lv-LV" dirty="0"/>
          </a:p>
          <a:p>
            <a:pPr lvl="1"/>
            <a:r>
              <a:rPr lang="en-US" altLang="lv-LV" dirty="0"/>
              <a:t>Second level</a:t>
            </a:r>
            <a:endParaRPr lang="en-US" altLang="lv-LV" dirty="0"/>
          </a:p>
          <a:p>
            <a:pPr lvl="2"/>
            <a:r>
              <a:rPr lang="en-US" altLang="lv-LV" dirty="0"/>
              <a:t>Third level</a:t>
            </a:r>
            <a:endParaRPr lang="en-US" altLang="lv-LV" dirty="0"/>
          </a:p>
          <a:p>
            <a:pPr lvl="3"/>
            <a:r>
              <a:rPr lang="en-US" altLang="lv-LV" dirty="0"/>
              <a:t>Fourth level</a:t>
            </a:r>
            <a:endParaRPr lang="en-US" altLang="lv-LV" dirty="0"/>
          </a:p>
          <a:p>
            <a:pPr lvl="4"/>
            <a:r>
              <a:rPr lang="en-US" altLang="lv-LV" dirty="0"/>
              <a:t>Fifth level</a:t>
            </a:r>
            <a:endParaRPr lang="lv-LV" alt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413" y="9977438"/>
            <a:ext cx="3544888" cy="573088"/>
          </a:xfrm>
          <a:prstGeom prst="rect">
            <a:avLst/>
          </a:prstGeom>
        </p:spPr>
        <p:txBody>
          <a:bodyPr vert="horz" lIns="148324" tIns="74162" rIns="148324" bIns="7416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1125" y="9977438"/>
            <a:ext cx="4811713" cy="573088"/>
          </a:xfrm>
          <a:prstGeom prst="rect">
            <a:avLst/>
          </a:prstGeom>
        </p:spPr>
        <p:txBody>
          <a:bodyPr vert="horz" lIns="148324" tIns="74162" rIns="148324" bIns="7416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lv-LV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8663" y="9977438"/>
            <a:ext cx="3544888" cy="573088"/>
          </a:xfrm>
          <a:prstGeom prst="rect">
            <a:avLst/>
          </a:prstGeom>
        </p:spPr>
        <p:txBody>
          <a:bodyPr vert="horz" lIns="148324" tIns="74162" rIns="148324" bIns="74162" rtlCol="0" anchor="ctr"/>
          <a:lstStyle>
            <a:lvl1pPr algn="r">
              <a:defRPr sz="20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lv-LV" dirty="0">
                <a:latin typeface="Calibri" panose="020F0502020204030204" pitchFamily="34" charset="0"/>
              </a:rPr>
            </a:fld>
            <a:endParaRPr lang="lv-LV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5pPr>
      <a:lvl6pPr marL="741680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6pPr>
      <a:lvl7pPr marL="1483360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7pPr>
      <a:lvl8pPr marL="2225040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8pPr>
      <a:lvl9pPr marL="2966720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555625" indent="-555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05230" indent="-4622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52930" indent="-3702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95880" indent="-3702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36925" indent="-3702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78605" indent="-370840" algn="l" defTabSz="14827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20285" indent="-370840" algn="l" defTabSz="14827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61965" indent="-370840" algn="l" defTabSz="14827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303645" indent="-370840" algn="l" defTabSz="14827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8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336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504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672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8400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9445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91125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32805" algn="l" defTabSz="14827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5" descr="H:\_Atbalsta dep\PKD\publicitate\A3 publicitate fons lielais ar piktogrammaam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193963" cy="1076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136650" y="3573463"/>
            <a:ext cx="12920663" cy="3101975"/>
          </a:xfrm>
          <a:prstGeom prst="rect">
            <a:avLst/>
          </a:prstGeom>
          <a:noFill/>
        </p:spPr>
        <p:txBody>
          <a:bodyPr lIns="148324" tIns="74162" rIns="148324" bIns="74162">
            <a:spAutoFit/>
          </a:bodyPr>
          <a:p>
            <a:pPr algn="ctr"/>
            <a:r>
              <a:rPr lang="lv-LV" sz="4000" dirty="0">
                <a:latin typeface="Calibri" panose="020F0502020204030204" pitchFamily="34" charset="0"/>
              </a:rPr>
              <a:t>Biedrība “Mūsu mājas Īvande”</a:t>
            </a:r>
            <a:endParaRPr lang="lv-LV" sz="4000" dirty="0">
              <a:latin typeface="Calibri" panose="020F0502020204030204" pitchFamily="34" charset="0"/>
            </a:endParaRPr>
          </a:p>
          <a:p>
            <a:pPr algn="ctr"/>
            <a:r>
              <a:rPr lang="lv-LV" sz="5600" dirty="0">
                <a:latin typeface="Calibri" panose="020F0502020204030204" pitchFamily="34" charset="0"/>
              </a:rPr>
              <a:t>Āra trenažieru un bērnu rotaļu laukuma izveide Īvandes pagastā, Kuldīgas novadā</a:t>
            </a:r>
            <a:endParaRPr lang="lv-LV" sz="5600" dirty="0">
              <a:latin typeface="Calibri" panose="020F0502020204030204" pitchFamily="34" charset="0"/>
            </a:endParaRPr>
          </a:p>
          <a:p>
            <a:pPr algn="ctr"/>
            <a:r>
              <a:rPr sz="4000" dirty="0">
                <a:latin typeface="Calibri" panose="020F0502020204030204" pitchFamily="34" charset="0"/>
              </a:rPr>
              <a:t>Projekta numurs </a:t>
            </a:r>
            <a:r>
              <a:rPr lang="lv-LV" sz="4000" dirty="0">
                <a:latin typeface="Calibri" panose="020F0502020204030204" pitchFamily="34" charset="0"/>
              </a:rPr>
              <a:t>16-02AL31-A019.2201-000005</a:t>
            </a:r>
            <a:endParaRPr lang="lv-LV" sz="4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WPS Presentation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微软雅黑</vt:lpstr>
      <vt:lpstr>Arial Unicode MS</vt:lpstr>
      <vt:lpstr/>
      <vt:lpstr>Latha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Liva Immermane</dc:creator>
  <cp:lastModifiedBy>lietotajs</cp:lastModifiedBy>
  <cp:revision>21</cp:revision>
  <cp:lastPrinted>2015-12-09T10:19:48Z</cp:lastPrinted>
  <dcterms:created xsi:type="dcterms:W3CDTF">2015-04-28T11:42:12Z</dcterms:created>
  <dcterms:modified xsi:type="dcterms:W3CDTF">2017-08-30T12:26:06Z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1033-10.2.0.5926</vt:lpwstr>
  </property>
</Properties>
</file>